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72" r:id="rId9"/>
    <p:sldId id="273" r:id="rId10"/>
    <p:sldId id="270" r:id="rId11"/>
    <p:sldId id="264" r:id="rId12"/>
    <p:sldId id="265" r:id="rId13"/>
    <p:sldId id="266" r:id="rId14"/>
    <p:sldId id="267" r:id="rId15"/>
    <p:sldId id="269" r:id="rId16"/>
    <p:sldId id="271" r:id="rId17"/>
    <p:sldId id="26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B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36806-7C63-4153-975D-8C777FE8AA5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EA372BA-8A86-4099-98AA-DFF49664B59E}">
      <dgm:prSet phldrT="[文字]"/>
      <dgm:spPr/>
      <dgm:t>
        <a:bodyPr/>
        <a:lstStyle/>
        <a:p>
          <a:r>
            <a:rPr lang="zh-TW" altLang="en-US" dirty="0"/>
            <a:t>風格</a:t>
          </a:r>
        </a:p>
      </dgm:t>
    </dgm:pt>
    <dgm:pt modelId="{9CD790EB-E562-408A-AA33-829544FF4A63}" type="parTrans" cxnId="{035F6E36-40D7-4FC1-A20E-2ED87D2FD34C}">
      <dgm:prSet/>
      <dgm:spPr/>
      <dgm:t>
        <a:bodyPr/>
        <a:lstStyle/>
        <a:p>
          <a:endParaRPr lang="zh-TW" altLang="en-US"/>
        </a:p>
      </dgm:t>
    </dgm:pt>
    <dgm:pt modelId="{A89287B4-08F3-40B0-A93A-EC9C545075FF}" type="sibTrans" cxnId="{035F6E36-40D7-4FC1-A20E-2ED87D2FD34C}">
      <dgm:prSet/>
      <dgm:spPr/>
      <dgm:t>
        <a:bodyPr/>
        <a:lstStyle/>
        <a:p>
          <a:endParaRPr lang="zh-TW" altLang="en-US"/>
        </a:p>
      </dgm:t>
    </dgm:pt>
    <dgm:pt modelId="{9C639B14-DFA6-4C1E-A57E-6185A317D6F6}">
      <dgm:prSet phldrT="[文字]"/>
      <dgm:spPr/>
      <dgm:t>
        <a:bodyPr/>
        <a:lstStyle/>
        <a:p>
          <a:r>
            <a:rPr lang="zh-TW" altLang="en-US" dirty="0"/>
            <a:t>版面</a:t>
          </a:r>
        </a:p>
      </dgm:t>
    </dgm:pt>
    <dgm:pt modelId="{372F55DE-0456-4824-B5D3-8EF979F25531}" type="parTrans" cxnId="{BF267319-4B6D-449A-8E36-6C3AA9A34BF3}">
      <dgm:prSet/>
      <dgm:spPr/>
      <dgm:t>
        <a:bodyPr/>
        <a:lstStyle/>
        <a:p>
          <a:endParaRPr lang="zh-TW" altLang="en-US"/>
        </a:p>
      </dgm:t>
    </dgm:pt>
    <dgm:pt modelId="{39CE5D01-2351-48A2-8595-05051A684114}" type="sibTrans" cxnId="{BF267319-4B6D-449A-8E36-6C3AA9A34BF3}">
      <dgm:prSet/>
      <dgm:spPr/>
      <dgm:t>
        <a:bodyPr/>
        <a:lstStyle/>
        <a:p>
          <a:endParaRPr lang="zh-TW" altLang="en-US"/>
        </a:p>
      </dgm:t>
    </dgm:pt>
    <dgm:pt modelId="{ED3640E2-C81A-48B5-8868-0FC3AA734067}">
      <dgm:prSet phldrT="[文字]"/>
      <dgm:spPr/>
      <dgm:t>
        <a:bodyPr/>
        <a:lstStyle/>
        <a:p>
          <a:r>
            <a:rPr lang="zh-TW" altLang="en-US" dirty="0"/>
            <a:t>產品</a:t>
          </a:r>
        </a:p>
      </dgm:t>
    </dgm:pt>
    <dgm:pt modelId="{D7CAA7B0-216C-46F3-902A-ABF197107829}" type="parTrans" cxnId="{958C304A-E608-43E5-9ADE-0A8850AD15FC}">
      <dgm:prSet/>
      <dgm:spPr/>
      <dgm:t>
        <a:bodyPr/>
        <a:lstStyle/>
        <a:p>
          <a:endParaRPr lang="zh-TW" altLang="en-US"/>
        </a:p>
      </dgm:t>
    </dgm:pt>
    <dgm:pt modelId="{9F742BF6-A539-480D-83AF-618C8D8CE759}" type="sibTrans" cxnId="{958C304A-E608-43E5-9ADE-0A8850AD15FC}">
      <dgm:prSet/>
      <dgm:spPr/>
      <dgm:t>
        <a:bodyPr/>
        <a:lstStyle/>
        <a:p>
          <a:endParaRPr lang="zh-TW" altLang="en-US"/>
        </a:p>
      </dgm:t>
    </dgm:pt>
    <dgm:pt modelId="{626092CA-B5A4-40B8-9F6D-28137EB14746}" type="pres">
      <dgm:prSet presAssocID="{7AC36806-7C63-4153-975D-8C777FE8AA57}" presName="Name0" presStyleCnt="0">
        <dgm:presLayoutVars>
          <dgm:dir/>
          <dgm:resizeHandles val="exact"/>
        </dgm:presLayoutVars>
      </dgm:prSet>
      <dgm:spPr/>
    </dgm:pt>
    <dgm:pt modelId="{04B3F0B7-5017-49BD-80CB-69BEF095309E}" type="pres">
      <dgm:prSet presAssocID="{7AC36806-7C63-4153-975D-8C777FE8AA57}" presName="cycle" presStyleCnt="0"/>
      <dgm:spPr/>
    </dgm:pt>
    <dgm:pt modelId="{2694048B-8C8A-41C9-A87E-98920DB3D3FC}" type="pres">
      <dgm:prSet presAssocID="{2EA372BA-8A86-4099-98AA-DFF49664B59E}" presName="nodeFirstNode" presStyleLbl="node1" presStyleIdx="0" presStyleCnt="3">
        <dgm:presLayoutVars>
          <dgm:bulletEnabled val="1"/>
        </dgm:presLayoutVars>
      </dgm:prSet>
      <dgm:spPr/>
    </dgm:pt>
    <dgm:pt modelId="{5294447E-BC1D-42E5-9F36-F7C8973F267B}" type="pres">
      <dgm:prSet presAssocID="{A89287B4-08F3-40B0-A93A-EC9C545075FF}" presName="sibTransFirstNode" presStyleLbl="bgShp" presStyleIdx="0" presStyleCnt="1"/>
      <dgm:spPr/>
    </dgm:pt>
    <dgm:pt modelId="{AF6820B9-09B3-4DED-BC65-C3661E6FF6FF}" type="pres">
      <dgm:prSet presAssocID="{9C639B14-DFA6-4C1E-A57E-6185A317D6F6}" presName="nodeFollowingNodes" presStyleLbl="node1" presStyleIdx="1" presStyleCnt="3">
        <dgm:presLayoutVars>
          <dgm:bulletEnabled val="1"/>
        </dgm:presLayoutVars>
      </dgm:prSet>
      <dgm:spPr/>
    </dgm:pt>
    <dgm:pt modelId="{81A8C8F2-508A-4D54-B045-C33C0CAC1B6C}" type="pres">
      <dgm:prSet presAssocID="{ED3640E2-C81A-48B5-8868-0FC3AA734067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BF267319-4B6D-449A-8E36-6C3AA9A34BF3}" srcId="{7AC36806-7C63-4153-975D-8C777FE8AA57}" destId="{9C639B14-DFA6-4C1E-A57E-6185A317D6F6}" srcOrd="1" destOrd="0" parTransId="{372F55DE-0456-4824-B5D3-8EF979F25531}" sibTransId="{39CE5D01-2351-48A2-8595-05051A684114}"/>
    <dgm:cxn modelId="{035F6E36-40D7-4FC1-A20E-2ED87D2FD34C}" srcId="{7AC36806-7C63-4153-975D-8C777FE8AA57}" destId="{2EA372BA-8A86-4099-98AA-DFF49664B59E}" srcOrd="0" destOrd="0" parTransId="{9CD790EB-E562-408A-AA33-829544FF4A63}" sibTransId="{A89287B4-08F3-40B0-A93A-EC9C545075FF}"/>
    <dgm:cxn modelId="{958C304A-E608-43E5-9ADE-0A8850AD15FC}" srcId="{7AC36806-7C63-4153-975D-8C777FE8AA57}" destId="{ED3640E2-C81A-48B5-8868-0FC3AA734067}" srcOrd="2" destOrd="0" parTransId="{D7CAA7B0-216C-46F3-902A-ABF197107829}" sibTransId="{9F742BF6-A539-480D-83AF-618C8D8CE759}"/>
    <dgm:cxn modelId="{44BE626D-69A8-4344-A32C-5C9442FDCD14}" type="presOf" srcId="{A89287B4-08F3-40B0-A93A-EC9C545075FF}" destId="{5294447E-BC1D-42E5-9F36-F7C8973F267B}" srcOrd="0" destOrd="0" presId="urn:microsoft.com/office/officeart/2005/8/layout/cycle3"/>
    <dgm:cxn modelId="{8D01BD6D-22AE-44D3-A75D-3B10EE38C48A}" type="presOf" srcId="{ED3640E2-C81A-48B5-8868-0FC3AA734067}" destId="{81A8C8F2-508A-4D54-B045-C33C0CAC1B6C}" srcOrd="0" destOrd="0" presId="urn:microsoft.com/office/officeart/2005/8/layout/cycle3"/>
    <dgm:cxn modelId="{2B392688-C292-4835-8B62-4EA9D1BF7594}" type="presOf" srcId="{7AC36806-7C63-4153-975D-8C777FE8AA57}" destId="{626092CA-B5A4-40B8-9F6D-28137EB14746}" srcOrd="0" destOrd="0" presId="urn:microsoft.com/office/officeart/2005/8/layout/cycle3"/>
    <dgm:cxn modelId="{85431C9C-6A29-4544-955F-D5E6CF4490B7}" type="presOf" srcId="{2EA372BA-8A86-4099-98AA-DFF49664B59E}" destId="{2694048B-8C8A-41C9-A87E-98920DB3D3FC}" srcOrd="0" destOrd="0" presId="urn:microsoft.com/office/officeart/2005/8/layout/cycle3"/>
    <dgm:cxn modelId="{507020F0-3694-48F3-8AA4-E0317FB3A77C}" type="presOf" srcId="{9C639B14-DFA6-4C1E-A57E-6185A317D6F6}" destId="{AF6820B9-09B3-4DED-BC65-C3661E6FF6FF}" srcOrd="0" destOrd="0" presId="urn:microsoft.com/office/officeart/2005/8/layout/cycle3"/>
    <dgm:cxn modelId="{76067676-CBE7-4AAE-A463-659D6B5C0EB1}" type="presParOf" srcId="{626092CA-B5A4-40B8-9F6D-28137EB14746}" destId="{04B3F0B7-5017-49BD-80CB-69BEF095309E}" srcOrd="0" destOrd="0" presId="urn:microsoft.com/office/officeart/2005/8/layout/cycle3"/>
    <dgm:cxn modelId="{0BA8749D-A31E-4264-8305-8993543023F2}" type="presParOf" srcId="{04B3F0B7-5017-49BD-80CB-69BEF095309E}" destId="{2694048B-8C8A-41C9-A87E-98920DB3D3FC}" srcOrd="0" destOrd="0" presId="urn:microsoft.com/office/officeart/2005/8/layout/cycle3"/>
    <dgm:cxn modelId="{EE2AC98C-D8DC-478D-9D6C-FAE22DC6B2CC}" type="presParOf" srcId="{04B3F0B7-5017-49BD-80CB-69BEF095309E}" destId="{5294447E-BC1D-42E5-9F36-F7C8973F267B}" srcOrd="1" destOrd="0" presId="urn:microsoft.com/office/officeart/2005/8/layout/cycle3"/>
    <dgm:cxn modelId="{96AC12DC-D89A-46FF-82C4-F98BD746A606}" type="presParOf" srcId="{04B3F0B7-5017-49BD-80CB-69BEF095309E}" destId="{AF6820B9-09B3-4DED-BC65-C3661E6FF6FF}" srcOrd="2" destOrd="0" presId="urn:microsoft.com/office/officeart/2005/8/layout/cycle3"/>
    <dgm:cxn modelId="{533A9EE3-53B3-4767-96D5-645CC9790A9F}" type="presParOf" srcId="{04B3F0B7-5017-49BD-80CB-69BEF095309E}" destId="{81A8C8F2-508A-4D54-B045-C33C0CAC1B6C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4447E-BC1D-42E5-9F36-F7C8973F267B}">
      <dsp:nvSpPr>
        <dsp:cNvPr id="0" name=""/>
        <dsp:cNvSpPr/>
      </dsp:nvSpPr>
      <dsp:spPr>
        <a:xfrm>
          <a:off x="865025" y="-2872"/>
          <a:ext cx="3855976" cy="3855976"/>
        </a:xfrm>
        <a:prstGeom prst="circularArrow">
          <a:avLst>
            <a:gd name="adj1" fmla="val 5689"/>
            <a:gd name="adj2" fmla="val 340510"/>
            <a:gd name="adj3" fmla="val 12510159"/>
            <a:gd name="adj4" fmla="val 18206976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4048B-8C8A-41C9-A87E-98920DB3D3FC}">
      <dsp:nvSpPr>
        <dsp:cNvPr id="0" name=""/>
        <dsp:cNvSpPr/>
      </dsp:nvSpPr>
      <dsp:spPr>
        <a:xfrm>
          <a:off x="1461968" y="195041"/>
          <a:ext cx="2662090" cy="133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200" kern="1200" dirty="0"/>
            <a:t>風格</a:t>
          </a:r>
        </a:p>
      </dsp:txBody>
      <dsp:txXfrm>
        <a:off x="1526944" y="260017"/>
        <a:ext cx="2532138" cy="1201093"/>
      </dsp:txXfrm>
    </dsp:sp>
    <dsp:sp modelId="{AF6820B9-09B3-4DED-BC65-C3661E6FF6FF}">
      <dsp:nvSpPr>
        <dsp:cNvPr id="0" name=""/>
        <dsp:cNvSpPr/>
      </dsp:nvSpPr>
      <dsp:spPr>
        <a:xfrm>
          <a:off x="2923400" y="2726317"/>
          <a:ext cx="2662090" cy="133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200" kern="1200" dirty="0"/>
            <a:t>版面</a:t>
          </a:r>
        </a:p>
      </dsp:txBody>
      <dsp:txXfrm>
        <a:off x="2988376" y="2791293"/>
        <a:ext cx="2532138" cy="1201093"/>
      </dsp:txXfrm>
    </dsp:sp>
    <dsp:sp modelId="{81A8C8F2-508A-4D54-B045-C33C0CAC1B6C}">
      <dsp:nvSpPr>
        <dsp:cNvPr id="0" name=""/>
        <dsp:cNvSpPr/>
      </dsp:nvSpPr>
      <dsp:spPr>
        <a:xfrm>
          <a:off x="535" y="2726317"/>
          <a:ext cx="2662090" cy="1331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5200" kern="1200" dirty="0"/>
            <a:t>產品</a:t>
          </a:r>
        </a:p>
      </dsp:txBody>
      <dsp:txXfrm>
        <a:off x="65511" y="2791293"/>
        <a:ext cx="2532138" cy="1201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24456-7C87-4C50-9DA4-54BB992C4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185996-2A12-4A37-826D-BDFF66A40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0CA703-C412-460C-AC61-05831286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F16A96-70B0-4D80-9CC7-E1CAB0A9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4823EC-0B00-4613-9DCF-B3B9CFD0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035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5553D-042C-4ADA-BC13-42831384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232B1A-ED42-49D3-AEA2-BC63C8299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5B2FE2-AC99-4DCF-AE95-3E528359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150B98-3411-4641-90BA-A52611E0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3E32B5-B9FC-491B-8E0B-CD89754B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94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A16AFBF-4A40-4E63-ACD8-A77723463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698361-4E33-49BB-B88E-2938B4329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97736A-6F0C-4284-A250-84C3C15D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00946F-16F3-4B4C-B20B-B82D514D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E69A4F-9718-431E-8E89-EF0F026A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43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A76FBE-EF5C-41FB-883B-2370BF53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38303-1EF6-4168-BB63-FB324652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8994D0-D176-49ED-8093-5239635F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15DFED-6803-4852-A37C-973B0C19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4E9DFB-4E7B-4408-A619-E49200E2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1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9C6A-C3A3-4304-877F-A5D5D588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443EA8-5FE1-4F10-8754-6ED8029C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C4FD95-1E91-4DE4-8519-2B805740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A69436-733B-40D5-89E1-4FC00E3C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B918FA-DFD6-4F4E-8E6D-CEF27873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50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D8708-E4FA-420E-ABA8-443740F7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123E39-EB6F-4D86-B83C-64370A76C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64583C9-14BE-48D5-976E-B4DDA5E06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B67208-DB1A-4218-B4C9-092AC89B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46EC0F-782F-451C-8C7F-641208FE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ACC518-039D-41C9-96DD-CE142430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11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A6655-D8EE-48C9-A207-1338CA98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5D162E-8C10-4CE0-8C4F-81C0240A3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B71884F-1849-408F-99A8-674DCB6E9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B7CD88-A0A8-46C6-9804-D604DB59B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3874C18-35AE-486F-9CDC-405C41689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8F051A-8C05-49FD-8D58-A1849172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A2475C-7EC8-4922-A774-83017148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EBB8071-4D8A-472D-A9D5-CD6F1F44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22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4602F-C0CA-40AB-B33D-FA3962B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AEF3A5-8E89-4D3D-9026-ED41891F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2F45D-CD0E-4D0C-A67B-390C3F29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1674A-F5B2-43F4-92F4-26C5A0D6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89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813883F-9145-4D19-8426-61EED74C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AC4DB17-A1B2-4A60-A73C-FAAE693A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BBCE6D-FE58-4C86-AE55-00A9FAD7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61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8E2FE-1CC3-4727-93AF-0BBCE09C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1BA53E-BA0E-476C-8854-B1A5AC7A4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1BE509-5E46-4F62-8A83-94EFF9247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D49043-851E-48ED-88D0-5B16483C4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291EF6-487B-4932-BBC1-2371213C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3DEFFE-1BFE-4113-A3A5-7A939DC3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67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312C8-E49D-43DE-BC22-B86D5C9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6F99D6-0A7B-4916-8DD3-2B225D0F7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A7E0942-4EE6-4D94-A7D9-0F4847A1B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0F7BE7-972B-4768-A180-CA65FA0F3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B02746-0D7D-4E6B-ADF5-4BD48911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B7558C-7841-44FA-91DA-CC70C08E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23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AE820B8-5566-4F58-A5A4-743C6B28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A5B220-200B-45A8-B95F-0D73BC599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8EFBF5-8D76-4D9C-83E8-37B9D2DEF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1EDAA-80B8-4A7B-8F99-0FD1F49EC8A3}" type="datetimeFigureOut">
              <a:rPr lang="zh-TW" altLang="en-US" smtClean="0"/>
              <a:t>2023/5/3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D962AB-9F2C-4C0A-ABE0-D9D48DC27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560609-A000-4B10-9863-F071D5A3C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4633E-908B-4E6F-B9EE-B66A9D0509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90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yacg.com.tw/index.php" TargetMode="External"/><Relationship Id="rId3" Type="http://schemas.openxmlformats.org/officeDocument/2006/relationships/hyperlink" Target="https://www.panasonic.com/tw/consumer/refrigerator.html?page=918&amp;gclid=Cj0KCQjw6cKiBhD5ARIsAKXUdyYZyS4S_l_pC8mhWdxfn0SO7lcRQvbOQlknjaLS65J8jhZFI6M51IYaAkqQEALw_wcB" TargetMode="External"/><Relationship Id="rId7" Type="http://schemas.openxmlformats.org/officeDocument/2006/relationships/hyperlink" Target="https://www.mobile01.com/" TargetMode="External"/><Relationship Id="rId2" Type="http://schemas.openxmlformats.org/officeDocument/2006/relationships/hyperlink" Target="https://store.sony.com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authors/freepik" TargetMode="External"/><Relationship Id="rId5" Type="http://schemas.openxmlformats.org/officeDocument/2006/relationships/hyperlink" Target="http://www.sanyo.com.tw/" TargetMode="External"/><Relationship Id="rId10" Type="http://schemas.openxmlformats.org/officeDocument/2006/relationships/hyperlink" Target="https://www.3c3c.com.tw/Shop/" TargetMode="External"/><Relationship Id="rId4" Type="http://schemas.openxmlformats.org/officeDocument/2006/relationships/hyperlink" Target="https://www.jci-hitachi.tw/index.aspx" TargetMode="External"/><Relationship Id="rId9" Type="http://schemas.openxmlformats.org/officeDocument/2006/relationships/hyperlink" Target="https://intuitive-cube.com/zh-hant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24BB08-315B-4A86-9E7E-20BCB0618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電器行網站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9EF3E29-01A9-4551-9587-3FAE30A28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報告者：陳壬德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/>
              <a:t>2023/05/03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36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FCB29-EA5D-49C8-AE52-7BA42CD3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使用技術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3975BD7-84E3-4089-B278-CCBDC3B11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685254"/>
            <a:ext cx="2519363" cy="2519363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6B5681-832A-4D15-88DD-50165C2F0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55" y="2685254"/>
            <a:ext cx="2519363" cy="25193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74A631-D8F8-429D-8170-F9EC5695D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61" y="2639217"/>
            <a:ext cx="2519364" cy="25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1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08D0A-E918-4B8E-88A4-BA5EB5A8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A71D1EB-DE01-4446-88CA-2C7011456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13199" cy="3280807"/>
          </a:xfr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B100F2A-23B1-4F4B-B7F7-1DD8B288D7F3}"/>
              </a:ext>
            </a:extLst>
          </p:cNvPr>
          <p:cNvSpPr txBox="1">
            <a:spLocks/>
          </p:cNvSpPr>
          <p:nvPr/>
        </p:nvSpPr>
        <p:spPr>
          <a:xfrm>
            <a:off x="6901647" y="1690688"/>
            <a:ext cx="4745855" cy="3280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因為近期詐騙方式千奇百怪，店家想要提醒客人要注意。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當</a:t>
            </a:r>
            <a:r>
              <a:rPr lang="zh-TW" altLang="en-US"/>
              <a:t>進入網頁、回首頁</a:t>
            </a:r>
            <a:r>
              <a:rPr lang="zh-TW" altLang="en-US" dirty="0"/>
              <a:t>，就會自動跳出這個圖片。</a:t>
            </a:r>
            <a:br>
              <a:rPr lang="en-US" altLang="zh-TW" dirty="0"/>
            </a:br>
            <a:r>
              <a:rPr lang="zh-TW" altLang="en-US" dirty="0"/>
              <a:t>點選網頁任何地方就會自動關閉。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59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08D0A-E918-4B8E-88A4-BA5EB5A8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F6B7D2D-0D97-49E9-AD15-4B66FA694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18" b="2264"/>
          <a:stretch/>
        </p:blipFill>
        <p:spPr>
          <a:xfrm>
            <a:off x="7725122" y="365125"/>
            <a:ext cx="3861648" cy="5220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1CEA233-D789-46EB-9F4C-02D9A7BD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2" y="1513134"/>
            <a:ext cx="6718872" cy="326305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EBFBBC8-DBB3-4E56-9072-9B47C93C4B19}"/>
              </a:ext>
            </a:extLst>
          </p:cNvPr>
          <p:cNvSpPr/>
          <p:nvPr/>
        </p:nvSpPr>
        <p:spPr>
          <a:xfrm>
            <a:off x="337351" y="1828800"/>
            <a:ext cx="843379" cy="30716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EC7F007-BD3A-45A9-81AE-B16FE5B6B4F8}"/>
              </a:ext>
            </a:extLst>
          </p:cNvPr>
          <p:cNvSpPr txBox="1">
            <a:spLocks/>
          </p:cNvSpPr>
          <p:nvPr/>
        </p:nvSpPr>
        <p:spPr>
          <a:xfrm>
            <a:off x="1350145" y="4990317"/>
            <a:ext cx="4745855" cy="181021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使用 </a:t>
            </a:r>
            <a:r>
              <a:rPr lang="en-US" altLang="zh-TW" dirty="0"/>
              <a:t>@media</a:t>
            </a:r>
            <a:r>
              <a:rPr lang="zh-TW" altLang="en-US" dirty="0"/>
              <a:t> 讓</a:t>
            </a:r>
            <a:r>
              <a:rPr lang="zh-TW" altLang="en-US" dirty="0">
                <a:solidFill>
                  <a:srgbClr val="FF0000"/>
                </a:solidFill>
              </a:rPr>
              <a:t>紅框</a:t>
            </a:r>
            <a:r>
              <a:rPr lang="zh-TW" altLang="en-US" dirty="0"/>
              <a:t>處消失。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當視窗挑整 或 使用行動裝置閱覽時，可以讓網頁版面不會跑版。</a:t>
            </a:r>
            <a:endParaRPr lang="en-US" altLang="zh-TW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30D272-CADF-4AA8-A557-4A0060CD60C9}"/>
              </a:ext>
            </a:extLst>
          </p:cNvPr>
          <p:cNvSpPr/>
          <p:nvPr/>
        </p:nvSpPr>
        <p:spPr>
          <a:xfrm>
            <a:off x="10940179" y="4288327"/>
            <a:ext cx="646591" cy="122429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3B6F0310-D0A4-46CE-82D4-FA04B021D41A}"/>
              </a:ext>
            </a:extLst>
          </p:cNvPr>
          <p:cNvSpPr txBox="1">
            <a:spLocks/>
          </p:cNvSpPr>
          <p:nvPr/>
        </p:nvSpPr>
        <p:spPr>
          <a:xfrm>
            <a:off x="7337429" y="5805583"/>
            <a:ext cx="4854571" cy="994953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rgbClr val="00B050"/>
                </a:solidFill>
              </a:rPr>
              <a:t>綠框</a:t>
            </a:r>
            <a:r>
              <a:rPr lang="zh-TW" altLang="en-US" dirty="0"/>
              <a:t>為快速回到頁面的指定位置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以及回到最上層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903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24E7B-F6C3-43A5-BB52-4BE90280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產品頁面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6C682E-B0AC-44A1-83EF-9FF2EC34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326"/>
            <a:ext cx="2890421" cy="47759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BB0971-2419-4B49-BFA2-B12F4A90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565" y="1500326"/>
            <a:ext cx="3023141" cy="4992549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A4CD7CD-B763-4681-9E27-8AA4175A189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714001" y="2628360"/>
            <a:ext cx="719092" cy="831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A4EC10B-3A37-4E51-9699-28434C13F306}"/>
              </a:ext>
            </a:extLst>
          </p:cNvPr>
          <p:cNvCxnSpPr>
            <a:cxnSpLocks/>
            <a:stCxn id="15" idx="2"/>
            <a:endCxn id="21" idx="3"/>
          </p:cNvCxnSpPr>
          <p:nvPr/>
        </p:nvCxnSpPr>
        <p:spPr>
          <a:xfrm flipH="1">
            <a:off x="7657341" y="3123343"/>
            <a:ext cx="1383917" cy="17034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D83E2F-5693-44A9-AF13-3FE8F52B1EA9}"/>
              </a:ext>
            </a:extLst>
          </p:cNvPr>
          <p:cNvSpPr txBox="1"/>
          <p:nvPr/>
        </p:nvSpPr>
        <p:spPr>
          <a:xfrm>
            <a:off x="4433093" y="2212861"/>
            <a:ext cx="26766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/>
              <a:t>這裡是影片</a:t>
            </a:r>
            <a:endParaRPr lang="en-US" altLang="zh-TW" sz="2400" b="1" dirty="0"/>
          </a:p>
          <a:p>
            <a:r>
              <a:rPr lang="zh-TW" altLang="en-US" sz="2400" b="1" dirty="0"/>
              <a:t>可以增加網頁質感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BD9647-5ADD-4823-9435-F0EDD96E3F0F}"/>
              </a:ext>
            </a:extLst>
          </p:cNvPr>
          <p:cNvSpPr txBox="1"/>
          <p:nvPr/>
        </p:nvSpPr>
        <p:spPr>
          <a:xfrm>
            <a:off x="5301465" y="4411300"/>
            <a:ext cx="235587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zh-TW" altLang="en-US" sz="2400" b="1" dirty="0"/>
              <a:t>當滑鼠移到上面</a:t>
            </a:r>
            <a:br>
              <a:rPr lang="en-US" altLang="zh-TW" sz="2400" b="1" dirty="0"/>
            </a:br>
            <a:r>
              <a:rPr lang="zh-TW" altLang="en-US" sz="2400" b="1" dirty="0"/>
              <a:t>方框會浮起來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F70085-E0A3-41C5-A3FC-0735AAEC7009}"/>
              </a:ext>
            </a:extLst>
          </p:cNvPr>
          <p:cNvSpPr/>
          <p:nvPr/>
        </p:nvSpPr>
        <p:spPr>
          <a:xfrm>
            <a:off x="838200" y="3429000"/>
            <a:ext cx="2890421" cy="1718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ABBB706-E661-42D6-A5B4-DEE42245A7FE}"/>
              </a:ext>
            </a:extLst>
          </p:cNvPr>
          <p:cNvSpPr/>
          <p:nvPr/>
        </p:nvSpPr>
        <p:spPr>
          <a:xfrm>
            <a:off x="8667537" y="1952156"/>
            <a:ext cx="747442" cy="1171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693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FD3F0FC-8DDB-4EB2-81AE-9CF06378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6" y="1466975"/>
            <a:ext cx="2908274" cy="483531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C24E7B-F6C3-43A5-BB52-4BE90280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介紹頁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A4CD7CD-B763-4681-9E27-8AA4175A189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468614" y="4779268"/>
            <a:ext cx="722315" cy="606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D83E2F-5693-44A9-AF13-3FE8F52B1EA9}"/>
              </a:ext>
            </a:extLst>
          </p:cNvPr>
          <p:cNvSpPr txBox="1"/>
          <p:nvPr/>
        </p:nvSpPr>
        <p:spPr>
          <a:xfrm>
            <a:off x="4190929" y="4785981"/>
            <a:ext cx="32064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/>
              <a:t>引入</a:t>
            </a:r>
            <a:r>
              <a:rPr lang="en-US" altLang="zh-TW" sz="2400" b="1" dirty="0"/>
              <a:t>Google </a:t>
            </a:r>
            <a:r>
              <a:rPr lang="zh-TW" altLang="en-US" sz="2400" b="1" dirty="0"/>
              <a:t>地圖</a:t>
            </a:r>
            <a:endParaRPr lang="en-US" altLang="zh-TW" sz="2400" b="1" dirty="0"/>
          </a:p>
          <a:p>
            <a:r>
              <a:rPr lang="zh-TW" altLang="en-US" sz="2400" b="1" dirty="0"/>
              <a:t>讓客人能夠快速知道店家的地理位置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BD9647-5ADD-4823-9435-F0EDD96E3F0F}"/>
              </a:ext>
            </a:extLst>
          </p:cNvPr>
          <p:cNvSpPr txBox="1"/>
          <p:nvPr/>
        </p:nvSpPr>
        <p:spPr>
          <a:xfrm>
            <a:off x="4188330" y="2183512"/>
            <a:ext cx="271109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zh-TW" altLang="en-US" sz="2400" b="1" dirty="0"/>
              <a:t>當滑鼠移到上面</a:t>
            </a:r>
            <a:br>
              <a:rPr lang="en-US" altLang="zh-TW" sz="2400" b="1" dirty="0"/>
            </a:br>
            <a:r>
              <a:rPr lang="zh-TW" altLang="en-US" sz="2400" b="1" dirty="0"/>
              <a:t>方框會浮起來</a:t>
            </a:r>
            <a:endParaRPr lang="en-US" altLang="zh-TW" sz="2400" b="1" dirty="0"/>
          </a:p>
          <a:p>
            <a:pPr algn="r"/>
            <a:r>
              <a:rPr lang="zh-TW" altLang="en-US" sz="2400" b="1" dirty="0"/>
              <a:t>並且放大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46E3403-AEFA-4BD8-A9DE-1C7CF712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671" y="1500326"/>
            <a:ext cx="3427983" cy="4632932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A4EC10B-3A37-4E51-9699-28434C13F306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6899429" y="2706443"/>
            <a:ext cx="1104242" cy="772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2EAC810-4204-47A6-88DA-A24D4A6D038F}"/>
              </a:ext>
            </a:extLst>
          </p:cNvPr>
          <p:cNvSpPr/>
          <p:nvPr/>
        </p:nvSpPr>
        <p:spPr>
          <a:xfrm>
            <a:off x="760346" y="3955551"/>
            <a:ext cx="2708268" cy="1647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B091F2-80AB-4B26-B702-9E901D7EA8E2}"/>
              </a:ext>
            </a:extLst>
          </p:cNvPr>
          <p:cNvSpPr/>
          <p:nvPr/>
        </p:nvSpPr>
        <p:spPr>
          <a:xfrm>
            <a:off x="8003671" y="1868302"/>
            <a:ext cx="2003358" cy="1676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26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3BA82D-485A-4FD7-9FE6-743BD342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051" y="2766218"/>
            <a:ext cx="4887897" cy="1325563"/>
          </a:xfrm>
        </p:spPr>
        <p:txBody>
          <a:bodyPr/>
          <a:lstStyle/>
          <a:p>
            <a:pPr algn="ctr"/>
            <a:r>
              <a:rPr lang="zh-TW" altLang="en-US" dirty="0"/>
              <a:t>快速導覽網站</a:t>
            </a:r>
          </a:p>
        </p:txBody>
      </p:sp>
    </p:spTree>
    <p:extLst>
      <p:ext uri="{BB962C8B-B14F-4D97-AF65-F5344CB8AC3E}">
        <p14:creationId xmlns:p14="http://schemas.microsoft.com/office/powerpoint/2010/main" val="272105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0943A-B84A-4480-BF15-5592FA6C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素材與參考來源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839FC-744D-42E1-B270-E24519F56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573" cy="435133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台灣索尼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Sony </a:t>
            </a:r>
            <a:r>
              <a:rPr lang="zh-TW" altLang="en-US" dirty="0">
                <a:hlinkClick r:id="rId2"/>
              </a:rPr>
              <a:t>台灣官方購物網站 </a:t>
            </a:r>
            <a:r>
              <a:rPr lang="en-US" altLang="zh-TW" dirty="0">
                <a:hlinkClick r:id="rId2"/>
              </a:rPr>
              <a:t>- Sony Store, Online (Taiwan)</a:t>
            </a:r>
            <a:endParaRPr lang="en-US" altLang="zh-TW" dirty="0"/>
          </a:p>
          <a:p>
            <a:r>
              <a:rPr lang="zh-TW" altLang="en-US" dirty="0"/>
              <a:t>台灣松下</a:t>
            </a:r>
            <a:br>
              <a:rPr lang="en-US" altLang="zh-TW" dirty="0"/>
            </a:br>
            <a:r>
              <a:rPr lang="zh-TW" altLang="en-US" dirty="0">
                <a:hlinkClick r:id="rId3"/>
              </a:rPr>
              <a:t>電冰箱 </a:t>
            </a:r>
            <a:r>
              <a:rPr lang="en-US" altLang="zh-TW" dirty="0">
                <a:hlinkClick r:id="rId3"/>
              </a:rPr>
              <a:t>– Panasonic</a:t>
            </a:r>
            <a:endParaRPr lang="en-US" altLang="zh-TW" dirty="0"/>
          </a:p>
          <a:p>
            <a:r>
              <a:rPr lang="zh-TW" altLang="en-US" dirty="0"/>
              <a:t>台灣日立</a:t>
            </a:r>
            <a:br>
              <a:rPr lang="en-US" altLang="zh-TW" dirty="0"/>
            </a:br>
            <a:r>
              <a:rPr lang="zh-TW" altLang="en-US" dirty="0">
                <a:hlinkClick r:id="rId4"/>
              </a:rPr>
              <a:t>台灣日立江森自控股份有限公司 </a:t>
            </a:r>
            <a:r>
              <a:rPr lang="en-US" altLang="zh-TW" dirty="0">
                <a:hlinkClick r:id="rId4"/>
              </a:rPr>
              <a:t>(</a:t>
            </a:r>
            <a:r>
              <a:rPr lang="en-US" altLang="zh-TW" dirty="0" err="1">
                <a:hlinkClick r:id="rId4"/>
              </a:rPr>
              <a:t>jci-hitachi.tw</a:t>
            </a:r>
            <a:r>
              <a:rPr lang="en-US" altLang="zh-TW" dirty="0">
                <a:hlinkClick r:id="rId4"/>
              </a:rPr>
              <a:t>)</a:t>
            </a:r>
            <a:endParaRPr lang="en-US" altLang="zh-TW" dirty="0"/>
          </a:p>
          <a:p>
            <a:r>
              <a:rPr lang="zh-TW" altLang="en-US" dirty="0"/>
              <a:t>台灣三洋</a:t>
            </a:r>
            <a:br>
              <a:rPr lang="en-US" altLang="zh-TW" dirty="0"/>
            </a:br>
            <a:r>
              <a:rPr lang="en-US" altLang="zh-TW" dirty="0" err="1">
                <a:hlinkClick r:id="rId5"/>
              </a:rPr>
              <a:t>SANLUX</a:t>
            </a:r>
            <a:r>
              <a:rPr lang="zh-TW" altLang="en-US" dirty="0">
                <a:hlinkClick r:id="rId5"/>
              </a:rPr>
              <a:t>台灣三洋 </a:t>
            </a:r>
            <a:r>
              <a:rPr lang="en-US" altLang="zh-TW" dirty="0">
                <a:hlinkClick r:id="rId5"/>
              </a:rPr>
              <a:t>(</a:t>
            </a:r>
            <a:r>
              <a:rPr lang="en-US" altLang="zh-TW" dirty="0" err="1">
                <a:hlinkClick r:id="rId5"/>
              </a:rPr>
              <a:t>sanyo.com.tw</a:t>
            </a:r>
            <a:r>
              <a:rPr lang="en-US" altLang="zh-TW" dirty="0">
                <a:hlinkClick r:id="rId5"/>
              </a:rPr>
              <a:t>)</a:t>
            </a:r>
            <a:endParaRPr lang="en-US" altLang="zh-TW" dirty="0"/>
          </a:p>
          <a:p>
            <a:r>
              <a:rPr lang="zh-TW" altLang="en-US" dirty="0"/>
              <a:t>其他圖片</a:t>
            </a:r>
            <a:br>
              <a:rPr lang="en-US" altLang="zh-TW" dirty="0"/>
            </a:br>
            <a:r>
              <a:rPr lang="en-US" altLang="zh-TW" dirty="0">
                <a:hlinkClick r:id="rId6"/>
              </a:rPr>
              <a:t>Free icons designed by </a:t>
            </a:r>
            <a:r>
              <a:rPr lang="en-US" altLang="zh-TW" dirty="0" err="1">
                <a:hlinkClick r:id="rId6"/>
              </a:rPr>
              <a:t>Freepik</a:t>
            </a:r>
            <a:r>
              <a:rPr lang="en-US" altLang="zh-TW" dirty="0">
                <a:hlinkClick r:id="rId6"/>
              </a:rPr>
              <a:t> | </a:t>
            </a:r>
            <a:r>
              <a:rPr lang="en-US" altLang="zh-TW" dirty="0" err="1">
                <a:hlinkClick r:id="rId6"/>
              </a:rPr>
              <a:t>Flaticon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3501350-AED5-401A-A775-89D105BC47C0}"/>
              </a:ext>
            </a:extLst>
          </p:cNvPr>
          <p:cNvSpPr txBox="1">
            <a:spLocks/>
          </p:cNvSpPr>
          <p:nvPr/>
        </p:nvSpPr>
        <p:spPr>
          <a:xfrm>
            <a:off x="6106357" y="1825625"/>
            <a:ext cx="50565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Mobile</a:t>
            </a:r>
            <a:br>
              <a:rPr lang="en-US" altLang="zh-TW" dirty="0"/>
            </a:br>
            <a:r>
              <a:rPr lang="zh-TW" altLang="en-US" dirty="0">
                <a:hlinkClick r:id="rId7"/>
              </a:rPr>
              <a:t>首頁 </a:t>
            </a:r>
            <a:r>
              <a:rPr lang="en-US" altLang="zh-TW" dirty="0">
                <a:hlinkClick r:id="rId7"/>
              </a:rPr>
              <a:t>- </a:t>
            </a:r>
            <a:r>
              <a:rPr lang="en-US" altLang="zh-TW" dirty="0" err="1">
                <a:hlinkClick r:id="rId7"/>
              </a:rPr>
              <a:t>Mobile01</a:t>
            </a:r>
            <a:endParaRPr lang="en-US" altLang="zh-TW" dirty="0"/>
          </a:p>
          <a:p>
            <a:r>
              <a:rPr lang="zh-TW" altLang="en-US" dirty="0"/>
              <a:t>買動漫</a:t>
            </a:r>
            <a:br>
              <a:rPr lang="en-US" altLang="zh-TW" dirty="0"/>
            </a:br>
            <a:r>
              <a:rPr lang="zh-TW" altLang="en-US" dirty="0">
                <a:hlinkClick r:id="rId8"/>
              </a:rPr>
              <a:t>買動漫 </a:t>
            </a:r>
            <a:r>
              <a:rPr lang="en-US" altLang="zh-TW" dirty="0">
                <a:hlinkClick r:id="rId8"/>
              </a:rPr>
              <a:t>| </a:t>
            </a:r>
            <a:r>
              <a:rPr lang="zh-TW" altLang="en-US" dirty="0">
                <a:hlinkClick r:id="rId8"/>
              </a:rPr>
              <a:t>個人拍賣平台 </a:t>
            </a:r>
            <a:r>
              <a:rPr lang="en-US" altLang="zh-TW" dirty="0">
                <a:hlinkClick r:id="rId8"/>
              </a:rPr>
              <a:t>(</a:t>
            </a:r>
            <a:r>
              <a:rPr lang="en-US" altLang="zh-TW" dirty="0" err="1">
                <a:hlinkClick r:id="rId8"/>
              </a:rPr>
              <a:t>myacg.com.tw</a:t>
            </a:r>
            <a:r>
              <a:rPr lang="en-US" altLang="zh-TW" dirty="0">
                <a:hlinkClick r:id="rId8"/>
              </a:rPr>
              <a:t>)</a:t>
            </a:r>
            <a:endParaRPr lang="en-US" altLang="zh-TW" dirty="0"/>
          </a:p>
          <a:p>
            <a:r>
              <a:rPr lang="en-US" altLang="zh-TW" dirty="0"/>
              <a:t> X-Guard</a:t>
            </a:r>
            <a:br>
              <a:rPr lang="en-US" altLang="zh-TW" dirty="0"/>
            </a:br>
            <a:r>
              <a:rPr lang="en-US" altLang="zh-TW" dirty="0">
                <a:hlinkClick r:id="rId9"/>
              </a:rPr>
              <a:t>Intuitive-Cube | </a:t>
            </a:r>
            <a:r>
              <a:rPr lang="zh-TW" altLang="en-US" dirty="0">
                <a:hlinkClick r:id="rId9"/>
              </a:rPr>
              <a:t>手機配件，手機支架</a:t>
            </a:r>
            <a:endParaRPr lang="en-US" altLang="zh-TW" dirty="0"/>
          </a:p>
          <a:p>
            <a:r>
              <a:rPr lang="zh-TW" altLang="en-US" dirty="0"/>
              <a:t>小蔡電器</a:t>
            </a:r>
            <a:br>
              <a:rPr lang="en-US" altLang="zh-TW" dirty="0"/>
            </a:br>
            <a:r>
              <a:rPr lang="zh-TW" altLang="en-US" dirty="0">
                <a:hlinkClick r:id="rId10"/>
              </a:rPr>
              <a:t>小蔡電器</a:t>
            </a:r>
            <a:r>
              <a:rPr lang="en-US" altLang="zh-TW" dirty="0">
                <a:hlinkClick r:id="rId10"/>
              </a:rPr>
              <a:t>‧</a:t>
            </a:r>
            <a:r>
              <a:rPr lang="zh-TW" altLang="en-US" dirty="0">
                <a:hlinkClick r:id="rId10"/>
              </a:rPr>
              <a:t>滿萬送吸塵器</a:t>
            </a:r>
            <a:r>
              <a:rPr lang="en-US" altLang="zh-TW" dirty="0">
                <a:hlinkClick r:id="rId10"/>
              </a:rPr>
              <a:t>‧</a:t>
            </a:r>
            <a:r>
              <a:rPr lang="zh-TW" altLang="en-US" dirty="0">
                <a:hlinkClick r:id="rId10"/>
              </a:rPr>
              <a:t>來店第</a:t>
            </a:r>
            <a:r>
              <a:rPr lang="en-US" altLang="zh-TW" dirty="0">
                <a:hlinkClick r:id="rId10"/>
              </a:rPr>
              <a:t>4</a:t>
            </a:r>
            <a:r>
              <a:rPr lang="zh-TW" altLang="en-US" dirty="0">
                <a:hlinkClick r:id="rId10"/>
              </a:rPr>
              <a:t>件</a:t>
            </a:r>
            <a:r>
              <a:rPr lang="en-US" altLang="zh-TW" dirty="0">
                <a:hlinkClick r:id="rId10"/>
              </a:rPr>
              <a:t>8</a:t>
            </a:r>
            <a:r>
              <a:rPr lang="zh-TW" altLang="en-US" dirty="0">
                <a:hlinkClick r:id="rId10"/>
              </a:rPr>
              <a:t>折</a:t>
            </a:r>
            <a:r>
              <a:rPr lang="en-US" altLang="zh-TW" dirty="0">
                <a:hlinkClick r:id="rId10"/>
              </a:rPr>
              <a:t>(</a:t>
            </a:r>
            <a:r>
              <a:rPr lang="zh-TW" altLang="en-US" dirty="0">
                <a:hlinkClick r:id="rId10"/>
              </a:rPr>
              <a:t>現賺</a:t>
            </a:r>
            <a:r>
              <a:rPr lang="en-US" altLang="zh-TW" dirty="0">
                <a:hlinkClick r:id="rId10"/>
              </a:rPr>
              <a:t>20%) (</a:t>
            </a:r>
            <a:r>
              <a:rPr lang="en-US" altLang="zh-TW" dirty="0" err="1">
                <a:hlinkClick r:id="rId10"/>
              </a:rPr>
              <a:t>3c3c.com.tw</a:t>
            </a:r>
            <a:r>
              <a:rPr lang="en-US" altLang="zh-TW" dirty="0">
                <a:hlinkClick r:id="rId10"/>
              </a:rPr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2160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9B2ED-8874-4BBA-8C11-AFEDC36A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727" y="2766218"/>
            <a:ext cx="3026546" cy="1325563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zh-TW" altLang="en-US" dirty="0"/>
              <a:t>報告結束</a:t>
            </a:r>
          </a:p>
        </p:txBody>
      </p:sp>
    </p:spTree>
    <p:extLst>
      <p:ext uri="{BB962C8B-B14F-4D97-AF65-F5344CB8AC3E}">
        <p14:creationId xmlns:p14="http://schemas.microsoft.com/office/powerpoint/2010/main" val="130875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8A432-AE60-45E9-8E82-71119E9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需求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AC38CC-0A4B-47C9-B9B1-86B9D29BA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u="sng" dirty="0"/>
              <a:t>店家想要有個一個網頁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4E3A2-B860-43B6-9500-B1C00E254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3006726"/>
            <a:ext cx="5157787" cy="181384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能夠讓客人在網路上能夠先知道店裡面有賣甚麼東西，順便推廣自己的店家。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B5C99D0-DECE-4D75-9140-BE30F9B5A8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u="sng" dirty="0"/>
              <a:t>電商平台抽成高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6E8F3A-34AA-4A2C-8656-F160A3A5A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3" y="3003922"/>
            <a:ext cx="5183188" cy="208298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Ex : </a:t>
            </a:r>
            <a:r>
              <a:rPr lang="zh-TW" altLang="en-US" dirty="0"/>
              <a:t>海鮮購物、</a:t>
            </a:r>
            <a:r>
              <a:rPr lang="en-US" altLang="zh-TW" dirty="0"/>
              <a:t>y</a:t>
            </a:r>
            <a:r>
              <a:rPr lang="zh-TW" altLang="en-US" dirty="0"/>
              <a:t>拍賣、寒天拍賣等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951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690E7-BBBA-4D35-AF2F-3689B798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網站構思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239D207E-8863-4835-BC54-C8E4D1692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897246"/>
              </p:ext>
            </p:extLst>
          </p:nvPr>
        </p:nvGraphicFramePr>
        <p:xfrm>
          <a:off x="3302986" y="1690688"/>
          <a:ext cx="5586027" cy="4252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47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688FE-67FD-4D91-98A7-CE245615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風格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8E4F52-28D2-4461-B202-E107F487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3174"/>
            <a:ext cx="10515600" cy="753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200" dirty="0"/>
              <a:t>簡潔、明瞭、</a:t>
            </a:r>
            <a:r>
              <a:rPr lang="zh-TW" altLang="en-US" sz="3200" dirty="0">
                <a:solidFill>
                  <a:srgbClr val="7030A0"/>
                </a:solidFill>
              </a:rPr>
              <a:t>紫色</a:t>
            </a:r>
            <a:r>
              <a:rPr lang="zh-TW" altLang="en-US" sz="3200" dirty="0"/>
              <a:t>、</a:t>
            </a:r>
            <a:r>
              <a:rPr lang="zh-TW" alt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白色</a:t>
            </a:r>
            <a:endParaRPr lang="en-US" altLang="zh-TW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8CC707A-A1FF-465A-9580-36291E543913}"/>
              </a:ext>
            </a:extLst>
          </p:cNvPr>
          <p:cNvSpPr txBox="1">
            <a:spLocks/>
          </p:cNvSpPr>
          <p:nvPr/>
        </p:nvSpPr>
        <p:spPr>
          <a:xfrm>
            <a:off x="838200" y="3787988"/>
            <a:ext cx="10515600" cy="100100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3600" b="1" dirty="0" err="1">
                <a:ln>
                  <a:solidFill>
                    <a:schemeClr val="bg1"/>
                  </a:solidFill>
                </a:ln>
                <a:solidFill>
                  <a:srgbClr val="AFB7D9"/>
                </a:solidFill>
              </a:rPr>
              <a:t>rgb</a:t>
            </a:r>
            <a:r>
              <a:rPr lang="en-US" altLang="zh-TW" sz="3600" b="1" dirty="0">
                <a:ln>
                  <a:solidFill>
                    <a:schemeClr val="bg1"/>
                  </a:solidFill>
                </a:ln>
                <a:solidFill>
                  <a:srgbClr val="AFB7D9"/>
                </a:solidFill>
              </a:rPr>
              <a:t>(175, 183, 217)</a:t>
            </a:r>
          </a:p>
        </p:txBody>
      </p:sp>
    </p:spTree>
    <p:extLst>
      <p:ext uri="{BB962C8B-B14F-4D97-AF65-F5344CB8AC3E}">
        <p14:creationId xmlns:p14="http://schemas.microsoft.com/office/powerpoint/2010/main" val="120303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688FE-67FD-4D91-98A7-CE245615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版面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8E4F52-28D2-4461-B202-E107F487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9042"/>
            <a:ext cx="10515600" cy="18735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/>
              <a:t>區塊化</a:t>
            </a:r>
            <a:endParaRPr lang="en-US" altLang="zh-TW" sz="3600" dirty="0"/>
          </a:p>
          <a:p>
            <a:pPr marL="0" indent="0" algn="ctr">
              <a:buNone/>
            </a:pPr>
            <a:endParaRPr lang="en-US" altLang="zh-TW" sz="3600" dirty="0"/>
          </a:p>
          <a:p>
            <a:pPr marL="0" indent="0" algn="ctr">
              <a:buNone/>
            </a:pPr>
            <a:r>
              <a:rPr lang="zh-TW" altLang="en-US" sz="3600" dirty="0"/>
              <a:t>一塊一塊</a:t>
            </a:r>
            <a:endParaRPr lang="en-US" altLang="zh-TW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8CC707A-A1FF-465A-9580-36291E543913}"/>
              </a:ext>
            </a:extLst>
          </p:cNvPr>
          <p:cNvSpPr txBox="1">
            <a:spLocks/>
          </p:cNvSpPr>
          <p:nvPr/>
        </p:nvSpPr>
        <p:spPr>
          <a:xfrm>
            <a:off x="838200" y="3705795"/>
            <a:ext cx="10515600" cy="55359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zh-TW" b="1" dirty="0">
              <a:ln>
                <a:solidFill>
                  <a:schemeClr val="bg1"/>
                </a:solidFill>
              </a:ln>
              <a:solidFill>
                <a:srgbClr val="AFB7D9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8B3158F-6F97-492C-ADBE-3E1CD702EE28}"/>
              </a:ext>
            </a:extLst>
          </p:cNvPr>
          <p:cNvGrpSpPr/>
          <p:nvPr/>
        </p:nvGrpSpPr>
        <p:grpSpPr>
          <a:xfrm>
            <a:off x="1907958" y="1690688"/>
            <a:ext cx="8376084" cy="4452661"/>
            <a:chOff x="2330386" y="1690687"/>
            <a:chExt cx="8376084" cy="445266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C803CC-4135-4B53-9D43-EAF22F6F6A39}"/>
                </a:ext>
              </a:extLst>
            </p:cNvPr>
            <p:cNvSpPr/>
            <p:nvPr/>
          </p:nvSpPr>
          <p:spPr>
            <a:xfrm>
              <a:off x="2330386" y="5042517"/>
              <a:ext cx="816749" cy="1100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9DF995A-FC88-44B3-9BBE-CCEBA5AF9DC4}"/>
                </a:ext>
              </a:extLst>
            </p:cNvPr>
            <p:cNvSpPr/>
            <p:nvPr/>
          </p:nvSpPr>
          <p:spPr>
            <a:xfrm>
              <a:off x="3410952" y="5301464"/>
              <a:ext cx="2253001" cy="84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66FADF9-807F-4A0C-A423-07EB2D83A20A}"/>
                </a:ext>
              </a:extLst>
            </p:cNvPr>
            <p:cNvSpPr/>
            <p:nvPr/>
          </p:nvSpPr>
          <p:spPr>
            <a:xfrm>
              <a:off x="6096000" y="5301464"/>
              <a:ext cx="432049" cy="84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7BC9C2F-DD23-4C6A-A88C-D1498C806E38}"/>
                </a:ext>
              </a:extLst>
            </p:cNvPr>
            <p:cNvSpPr/>
            <p:nvPr/>
          </p:nvSpPr>
          <p:spPr>
            <a:xfrm>
              <a:off x="6960097" y="5301464"/>
              <a:ext cx="356291" cy="84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3DCCAA-046C-4772-BCBA-52DA24A0D8D5}"/>
                </a:ext>
              </a:extLst>
            </p:cNvPr>
            <p:cNvSpPr/>
            <p:nvPr/>
          </p:nvSpPr>
          <p:spPr>
            <a:xfrm>
              <a:off x="7693983" y="5301464"/>
              <a:ext cx="1286818" cy="84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F7A5CE-F82A-4E44-9EC3-08551DEBC47E}"/>
                </a:ext>
              </a:extLst>
            </p:cNvPr>
            <p:cNvSpPr/>
            <p:nvPr/>
          </p:nvSpPr>
          <p:spPr>
            <a:xfrm>
              <a:off x="2330386" y="1690689"/>
              <a:ext cx="821543" cy="31159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CF54B14-DA59-40AB-B361-D9B8FE96F554}"/>
                </a:ext>
              </a:extLst>
            </p:cNvPr>
            <p:cNvSpPr/>
            <p:nvPr/>
          </p:nvSpPr>
          <p:spPr>
            <a:xfrm>
              <a:off x="9244618" y="5287832"/>
              <a:ext cx="1461852" cy="84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2D62297-A72C-4092-835A-803C0BED65BB}"/>
                </a:ext>
              </a:extLst>
            </p:cNvPr>
            <p:cNvSpPr/>
            <p:nvPr/>
          </p:nvSpPr>
          <p:spPr>
            <a:xfrm>
              <a:off x="9884927" y="1690688"/>
              <a:ext cx="802306" cy="1168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5BE6739-6121-46EC-8181-19FB9CEFCDD1}"/>
                </a:ext>
              </a:extLst>
            </p:cNvPr>
            <p:cNvSpPr/>
            <p:nvPr/>
          </p:nvSpPr>
          <p:spPr>
            <a:xfrm>
              <a:off x="9884927" y="3623756"/>
              <a:ext cx="821543" cy="1543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E37A17E-DA31-422B-AD2B-43E9A181AA81}"/>
                </a:ext>
              </a:extLst>
            </p:cNvPr>
            <p:cNvSpPr/>
            <p:nvPr/>
          </p:nvSpPr>
          <p:spPr>
            <a:xfrm>
              <a:off x="9884927" y="3055557"/>
              <a:ext cx="821543" cy="372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F50878D-65D4-4773-9045-B38B008ABF80}"/>
                </a:ext>
              </a:extLst>
            </p:cNvPr>
            <p:cNvSpPr/>
            <p:nvPr/>
          </p:nvSpPr>
          <p:spPr>
            <a:xfrm>
              <a:off x="3829237" y="1690687"/>
              <a:ext cx="5798836" cy="847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22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C688FE-67FD-4D91-98A7-CE245615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產品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8E4F52-28D2-4461-B202-E107F4879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0739"/>
            <a:ext cx="10515600" cy="1819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/>
              <a:t>產品種類 </a:t>
            </a:r>
            <a:r>
              <a:rPr lang="en-US" altLang="zh-TW" dirty="0"/>
              <a:t>– </a:t>
            </a:r>
            <a:r>
              <a:rPr lang="zh-TW" altLang="en-US" dirty="0"/>
              <a:t>電視、冰箱、冷氣、洗衣機</a:t>
            </a:r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8CC707A-A1FF-465A-9580-36291E543913}"/>
              </a:ext>
            </a:extLst>
          </p:cNvPr>
          <p:cNvSpPr txBox="1">
            <a:spLocks/>
          </p:cNvSpPr>
          <p:nvPr/>
        </p:nvSpPr>
        <p:spPr>
          <a:xfrm>
            <a:off x="838200" y="3705795"/>
            <a:ext cx="10515600" cy="55359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zh-TW" b="1" dirty="0">
              <a:ln>
                <a:solidFill>
                  <a:schemeClr val="bg1"/>
                </a:solidFill>
              </a:ln>
              <a:solidFill>
                <a:srgbClr val="AFB7D9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934EE5A-8EDF-4FE6-BC1F-796EFCCE830A}"/>
              </a:ext>
            </a:extLst>
          </p:cNvPr>
          <p:cNvGrpSpPr/>
          <p:nvPr/>
        </p:nvGrpSpPr>
        <p:grpSpPr>
          <a:xfrm>
            <a:off x="2263281" y="3821618"/>
            <a:ext cx="7665438" cy="1703468"/>
            <a:chOff x="2863231" y="4259386"/>
            <a:chExt cx="7665438" cy="170346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8182BC3-DAF5-4F9D-B96B-28213D7E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231" y="4388580"/>
              <a:ext cx="1170808" cy="117080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F867465-C563-41FE-91FB-AA96EADE3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351" y="4386091"/>
              <a:ext cx="1481649" cy="148164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9E1E3BC-B6C6-41FF-BC0B-45989A962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312" y="4259386"/>
              <a:ext cx="1703468" cy="170346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A89994E-C512-45DE-937F-9FD09964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092" y="4386091"/>
              <a:ext cx="1568577" cy="1571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01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B40AA4-E120-43CA-9F98-BA5505157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0" y="2406622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/>
              <a:t>網頁介紹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FDBEBE6-0704-4AC3-86EA-ACD5DC4DFBFC}"/>
              </a:ext>
            </a:extLst>
          </p:cNvPr>
          <p:cNvSpPr txBox="1">
            <a:spLocks/>
          </p:cNvSpPr>
          <p:nvPr/>
        </p:nvSpPr>
        <p:spPr>
          <a:xfrm>
            <a:off x="766280" y="30716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2400" b="1" dirty="0"/>
              <a:t>首頁、產品頁、介紹頁</a:t>
            </a:r>
          </a:p>
        </p:txBody>
      </p:sp>
    </p:spTree>
    <p:extLst>
      <p:ext uri="{BB962C8B-B14F-4D97-AF65-F5344CB8AC3E}">
        <p14:creationId xmlns:p14="http://schemas.microsoft.com/office/powerpoint/2010/main" val="1977605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8B6D6-D7DB-4711-8920-303B2FFF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參考網站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83CDC4-897C-41AB-801D-91662C73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2853"/>
            <a:ext cx="5422397" cy="26262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950848-1EE2-4335-95B5-7B5F81DD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476" y="2302853"/>
            <a:ext cx="5401944" cy="26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59AFC2-962D-43C0-93B5-F340B2CD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時間排程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5958A644-697D-41F8-89CC-F37FBF82F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74551"/>
              </p:ext>
            </p:extLst>
          </p:nvPr>
        </p:nvGraphicFramePr>
        <p:xfrm>
          <a:off x="917386" y="1839368"/>
          <a:ext cx="10357227" cy="3179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68">
                  <a:extLst>
                    <a:ext uri="{9D8B030D-6E8A-4147-A177-3AD203B41FA5}">
                      <a16:colId xmlns:a16="http://schemas.microsoft.com/office/drawing/2014/main" val="3803981822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3183118869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1122700323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1538405589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230050803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3852354813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4088067064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2341811211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1894619850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3635944817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2485361404"/>
                    </a:ext>
                  </a:extLst>
                </a:gridCol>
                <a:gridCol w="816269">
                  <a:extLst>
                    <a:ext uri="{9D8B030D-6E8A-4147-A177-3AD203B41FA5}">
                      <a16:colId xmlns:a16="http://schemas.microsoft.com/office/drawing/2014/main" val="2586100018"/>
                    </a:ext>
                  </a:extLst>
                </a:gridCol>
              </a:tblGrid>
              <a:tr h="71273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4/17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一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4/18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二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4/19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三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4/20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四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4/21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五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4/25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二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4/26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三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4/27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四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4/28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五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二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三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077442"/>
                  </a:ext>
                </a:extLst>
              </a:tr>
              <a:tr h="493306">
                <a:tc>
                  <a:txBody>
                    <a:bodyPr/>
                    <a:lstStyle/>
                    <a:p>
                      <a:r>
                        <a:rPr lang="zh-TW" altLang="en-US" dirty="0"/>
                        <a:t>規劃</a:t>
                      </a:r>
                      <a:r>
                        <a:rPr lang="en-US" altLang="zh-TW" dirty="0"/>
                        <a:t>&amp;</a:t>
                      </a:r>
                      <a:r>
                        <a:rPr lang="zh-TW" altLang="en-US" dirty="0"/>
                        <a:t>討論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777153"/>
                  </a:ext>
                </a:extLst>
              </a:tr>
              <a:tr h="493306">
                <a:tc>
                  <a:txBody>
                    <a:bodyPr/>
                    <a:lstStyle/>
                    <a:p>
                      <a:r>
                        <a:rPr lang="zh-TW" altLang="en-US" dirty="0"/>
                        <a:t>網頁撰寫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762563"/>
                  </a:ext>
                </a:extLst>
              </a:tr>
              <a:tr h="493306">
                <a:tc>
                  <a:txBody>
                    <a:bodyPr/>
                    <a:lstStyle/>
                    <a:p>
                      <a:r>
                        <a:rPr lang="zh-TW" altLang="en-US" dirty="0"/>
                        <a:t>測試</a:t>
                      </a:r>
                      <a:r>
                        <a:rPr lang="en-US" altLang="zh-TW" dirty="0"/>
                        <a:t>&amp;</a:t>
                      </a:r>
                      <a:r>
                        <a:rPr lang="zh-TW" altLang="en-US" dirty="0"/>
                        <a:t>調整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924839"/>
                  </a:ext>
                </a:extLst>
              </a:tr>
              <a:tr h="493306">
                <a:tc>
                  <a:txBody>
                    <a:bodyPr/>
                    <a:lstStyle/>
                    <a:p>
                      <a:r>
                        <a:rPr lang="zh-TW" altLang="en-US" dirty="0"/>
                        <a:t>簡報製作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917464"/>
                  </a:ext>
                </a:extLst>
              </a:tr>
              <a:tr h="493306">
                <a:tc>
                  <a:txBody>
                    <a:bodyPr/>
                    <a:lstStyle/>
                    <a:p>
                      <a:r>
                        <a:rPr lang="zh-TW" altLang="en-US" dirty="0"/>
                        <a:t>成品發表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B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33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188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426</Words>
  <Application>Microsoft Office PowerPoint</Application>
  <PresentationFormat>寬螢幕</PresentationFormat>
  <Paragraphs>83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佈景主題</vt:lpstr>
      <vt:lpstr>電器行網站</vt:lpstr>
      <vt:lpstr>需求</vt:lpstr>
      <vt:lpstr>網站構思</vt:lpstr>
      <vt:lpstr>風格</vt:lpstr>
      <vt:lpstr>版面</vt:lpstr>
      <vt:lpstr>產品</vt:lpstr>
      <vt:lpstr>網頁介紹</vt:lpstr>
      <vt:lpstr>參考網站</vt:lpstr>
      <vt:lpstr>時間排程</vt:lpstr>
      <vt:lpstr>使用技術</vt:lpstr>
      <vt:lpstr>首頁</vt:lpstr>
      <vt:lpstr>首頁</vt:lpstr>
      <vt:lpstr>產品頁面</vt:lpstr>
      <vt:lpstr>介紹頁</vt:lpstr>
      <vt:lpstr>快速導覽網站</vt:lpstr>
      <vt:lpstr>素材與參考來源</vt:lpstr>
      <vt:lpstr>報告結束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電器行網站架設</dc:title>
  <dc:creator>壬德 陳</dc:creator>
  <cp:lastModifiedBy>壬德 陳</cp:lastModifiedBy>
  <cp:revision>61</cp:revision>
  <dcterms:created xsi:type="dcterms:W3CDTF">2023-05-02T15:21:29Z</dcterms:created>
  <dcterms:modified xsi:type="dcterms:W3CDTF">2023-05-03T08:24:09Z</dcterms:modified>
</cp:coreProperties>
</file>